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62" r:id="rId4"/>
    <p:sldId id="263" r:id="rId5"/>
    <p:sldId id="265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endParaRPr lang="en-US" sz="4400" b="0" cap="none" spc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B1E0-F476-4322-AA53-0018286DBC2F}" type="datetime1">
              <a:rPr lang="en-US" smtClean="0"/>
              <a:t>18-May-20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944-B6E8-44FA-B3BC-28C8F3B97A63}" type="datetime1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BA2A-22AB-40C3-A6FE-08AE8F5EAD50}" type="datetime1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9E97-DADD-4C08-B07A-21ABC2EC9C0C}" type="datetime1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6430-5DC0-47CA-BF30-F2CEF34F1CCC}" type="datetime1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9D0-9F88-4809-9326-E87DB6BC4685}" type="datetime1">
              <a:rPr lang="en-US" smtClean="0"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D937-36D5-440B-91A0-6786F6EDBFCD}" type="datetime1">
              <a:rPr lang="en-US" smtClean="0"/>
              <a:t>18-May-20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020A-2292-4331-AC54-713AADF8BC0C}" type="datetime1">
              <a:rPr lang="en-US" smtClean="0"/>
              <a:t>18-May-20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A559-F34C-48D0-A2A2-37B0B078BBAB}" type="datetime1">
              <a:rPr lang="en-US" smtClean="0"/>
              <a:t>18-May-20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B5B2-44EC-4F73-968D-750C1952CA62}" type="datetime1">
              <a:rPr lang="en-US" smtClean="0"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9984-D554-4F72-BAB6-CB2CCA8D58F4}" type="datetime1">
              <a:rPr lang="en-US" smtClean="0"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BCC73E2-E386-4A38-B838-238D9BA645F8}" type="datetime1">
              <a:rPr lang="en-US" smtClean="0"/>
              <a:pPr/>
              <a:t>18-May-20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Музичка култура</a:t>
            </a:r>
            <a:br>
              <a:rPr lang="sr-Cyrl-RS" dirty="0"/>
            </a:br>
            <a:r>
              <a:rPr lang="sr-Cyrl-RS" sz="4900" dirty="0"/>
              <a:t>Компоновање мелодија на задате текстове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20.05.2020.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Компоновање мелодија на задате текстове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dirty="0"/>
              <a:t>Драги ученици,</a:t>
            </a:r>
          </a:p>
          <a:p>
            <a:pPr marL="0" lvl="0" indent="0">
              <a:buNone/>
            </a:pPr>
            <a:r>
              <a:rPr lang="sr-Cyrl-RS" dirty="0"/>
              <a:t>ваш задатак ће бити да будете композитори и текстописци.</a:t>
            </a:r>
          </a:p>
          <a:p>
            <a:pPr marL="0" lvl="0" indent="0">
              <a:buNone/>
            </a:pPr>
            <a:r>
              <a:rPr lang="sr-Cyrl-RS" dirty="0"/>
              <a:t>Наравно, нисмо сви исто талентовани за музику, али сви можемо да покушамо и добро се забавимо.</a:t>
            </a:r>
          </a:p>
          <a:p>
            <a:pPr marL="0" lvl="0" indent="0">
              <a:buNone/>
            </a:pPr>
            <a:r>
              <a:rPr lang="sr-Cyrl-RS" dirty="0"/>
              <a:t>Детаљнија упутства на наредном слајду. </a:t>
            </a:r>
          </a:p>
          <a:p>
            <a:pPr marL="0" lvl="0" indent="0">
              <a:buNone/>
            </a:pPr>
            <a:endParaRPr lang="sr-Cyrl-RS" dirty="0"/>
          </a:p>
          <a:p>
            <a:pPr marL="0" lvl="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Компоновање мелодија на задате текстове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dirty="0"/>
              <a:t>Сигурно сте некад раније писали кратке песме на предмету  Српски језик. Уколико јесте, и имате записан тај текст можете га искористити и осмислити мелодију за металофон која ће пратити ту песму.</a:t>
            </a:r>
          </a:p>
          <a:p>
            <a:pPr lvl="0"/>
            <a:r>
              <a:rPr lang="sr-Cyrl-RS" dirty="0"/>
              <a:t>Ако немате већ написану песму своју, можете пронаћи и у читанкама кратак текст и компоновати мелодију за њега.</a:t>
            </a:r>
          </a:p>
          <a:p>
            <a:pPr lvl="0"/>
            <a:r>
              <a:rPr lang="sr-Cyrl-RS" dirty="0"/>
              <a:t>Такође, ако желите, можете написати сами нови текст и за њега компоновати мелодију.</a:t>
            </a:r>
          </a:p>
        </p:txBody>
      </p:sp>
    </p:spTree>
    <p:extLst>
      <p:ext uri="{BB962C8B-B14F-4D97-AF65-F5344CB8AC3E}">
        <p14:creationId xmlns:p14="http://schemas.microsoft.com/office/powerpoint/2010/main" val="48118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Компоновање мелодија на задате текстове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dirty="0"/>
              <a:t>Упутство:</a:t>
            </a:r>
          </a:p>
          <a:p>
            <a:pPr lvl="0"/>
            <a:r>
              <a:rPr lang="sr-Cyrl-RS" dirty="0"/>
              <a:t>Запис композиције записујете у нотним свескама. </a:t>
            </a:r>
          </a:p>
          <a:p>
            <a:pPr lvl="0"/>
            <a:r>
              <a:rPr lang="sr-Cyrl-RS" dirty="0"/>
              <a:t>Водите рачуна о нотном запису.</a:t>
            </a:r>
          </a:p>
          <a:p>
            <a:pPr lvl="0"/>
            <a:r>
              <a:rPr lang="sr-Cyrl-RS" dirty="0"/>
              <a:t>Нека композиција буде у 2/4 такту.</a:t>
            </a:r>
          </a:p>
          <a:p>
            <a:pPr lvl="0"/>
            <a:r>
              <a:rPr lang="sr-Cyrl-RS" dirty="0"/>
              <a:t>Довољно је да садржи један нотни ред.</a:t>
            </a:r>
          </a:p>
          <a:p>
            <a:pPr lvl="0"/>
            <a:r>
              <a:rPr lang="sr-Cyrl-RS" dirty="0"/>
              <a:t>Текст записујете по угледу на песме из уџбеника Музичке културе.</a:t>
            </a:r>
          </a:p>
        </p:txBody>
      </p:sp>
    </p:spTree>
    <p:extLst>
      <p:ext uri="{BB962C8B-B14F-4D97-AF65-F5344CB8AC3E}">
        <p14:creationId xmlns:p14="http://schemas.microsoft.com/office/powerpoint/2010/main" val="357439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Компоновање мелодија на задате текстове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dirty="0"/>
              <a:t>Док компонујете користите металофон, слушајте ноте како звуче у тој изведби.</a:t>
            </a:r>
          </a:p>
          <a:p>
            <a:pPr lvl="0"/>
            <a:r>
              <a:rPr lang="sr-Cyrl-RS" dirty="0"/>
              <a:t>Полако, немојте се плашити, нека ово буде забава.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</a:p>
          <a:p>
            <a:pPr lvl="0"/>
            <a:r>
              <a:rPr lang="sr-Cyrl-RS" dirty="0">
                <a:sym typeface="Wingdings" panose="05000000000000000000" pitchFamily="2" charset="2"/>
              </a:rPr>
              <a:t>Када завршите у целини одсвирајте укућанима своју композицију.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97348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Компоновање мелодија на задате текстове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dirty="0"/>
              <a:t>Хвала на пажњи!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</a:p>
          <a:p>
            <a:pPr lvl="0"/>
            <a:endParaRPr lang="sr-Cyrl-RS" dirty="0">
              <a:sym typeface="Wingdings" panose="05000000000000000000" pitchFamily="2" charset="2"/>
            </a:endParaRPr>
          </a:p>
          <a:p>
            <a:pPr lvl="0"/>
            <a:r>
              <a:rPr lang="sr-Cyrl-RS" dirty="0">
                <a:sym typeface="Wingdings" panose="05000000000000000000" pitchFamily="2" charset="2"/>
              </a:rPr>
              <a:t>Домаћи задатак:</a:t>
            </a:r>
          </a:p>
          <a:p>
            <a:pPr lvl="0"/>
            <a:r>
              <a:rPr lang="sr-Cyrl-RS" dirty="0">
                <a:sym typeface="Wingdings" panose="05000000000000000000" pitchFamily="2" charset="2"/>
              </a:rPr>
              <a:t>Слике композиције послати на </a:t>
            </a:r>
            <a:r>
              <a:rPr lang="en-US" dirty="0">
                <a:sym typeface="Wingdings" panose="05000000000000000000" pitchFamily="2" charset="2"/>
              </a:rPr>
              <a:t>Google </a:t>
            </a:r>
            <a:r>
              <a:rPr lang="sr-Cyrl-RS" dirty="0">
                <a:sym typeface="Wingdings" panose="05000000000000000000" pitchFamily="2" charset="2"/>
              </a:rPr>
              <a:t>учионици.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38135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heet music design slides.potx" id="{09D230C4-ED1F-4782-ABA0-B528A81E30C6}" vid="{782C1FB5-44AD-41D7-B4F1-9A54F55FAEF7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music design slides</Template>
  <TotalTime>44</TotalTime>
  <Words>237</Words>
  <Application>Microsoft Office PowerPoint</Application>
  <PresentationFormat>Widescreen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Sheet music design template</vt:lpstr>
      <vt:lpstr>Музичка култура Компоновање мелодија на задате текстове</vt:lpstr>
      <vt:lpstr>Компоновање мелодија на задате текстове</vt:lpstr>
      <vt:lpstr>Компоновање мелодија на задате текстове</vt:lpstr>
      <vt:lpstr>Компоновање мелодија на задате текстове</vt:lpstr>
      <vt:lpstr>Компоновање мелодија на задате текстове</vt:lpstr>
      <vt:lpstr>Компоновање мелодија на задате текстове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Музичка култура Компоновање мелодија на задате текстове</dc:title>
  <dc:creator>Irena</dc:creator>
  <cp:lastModifiedBy>Irena</cp:lastModifiedBy>
  <cp:revision>3</cp:revision>
  <dcterms:created xsi:type="dcterms:W3CDTF">2020-05-18T14:10:51Z</dcterms:created>
  <dcterms:modified xsi:type="dcterms:W3CDTF">2020-05-18T14:55:12Z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